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3" r:id="rId2"/>
    <p:sldId id="269" r:id="rId3"/>
    <p:sldId id="270" r:id="rId4"/>
    <p:sldId id="264" r:id="rId5"/>
    <p:sldId id="271" r:id="rId6"/>
    <p:sldId id="260" r:id="rId7"/>
    <p:sldId id="261" r:id="rId8"/>
    <p:sldId id="265" r:id="rId9"/>
    <p:sldId id="273" r:id="rId10"/>
    <p:sldId id="272" r:id="rId11"/>
    <p:sldId id="266" r:id="rId12"/>
    <p:sldId id="267" r:id="rId13"/>
    <p:sldId id="262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F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91667" autoAdjust="0"/>
  </p:normalViewPr>
  <p:slideViewPr>
    <p:cSldViewPr snapToGrid="0" snapToObjects="1">
      <p:cViewPr varScale="1">
        <p:scale>
          <a:sx n="102" d="100"/>
          <a:sy n="102" d="100"/>
        </p:scale>
        <p:origin x="-40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38696-1307-CC46-86C1-0DD0297C3CBF}" type="datetimeFigureOut">
              <a:rPr lang="en-US" smtClean="0"/>
              <a:t>9/22/14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A6003-18EA-8841-80C7-5AE180F95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1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LPF</a:t>
            </a:r>
          </a:p>
          <a:p>
            <a:r>
              <a:rPr lang="en-US" dirty="0" smtClean="0"/>
              <a:t>R = 1 </a:t>
            </a:r>
            <a:r>
              <a:rPr lang="en-US" dirty="0" err="1" smtClean="0"/>
              <a:t>kOhm</a:t>
            </a:r>
            <a:endParaRPr lang="en-US" dirty="0" smtClean="0"/>
          </a:p>
          <a:p>
            <a:r>
              <a:rPr lang="en-US" dirty="0" smtClean="0"/>
              <a:t>C = 15 micro Farads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6003-18EA-8841-80C7-5AE180F95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9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LPF</a:t>
            </a:r>
          </a:p>
          <a:p>
            <a:r>
              <a:rPr lang="en-US" dirty="0" smtClean="0"/>
              <a:t>R = 1 </a:t>
            </a:r>
            <a:r>
              <a:rPr lang="en-US" dirty="0" err="1" smtClean="0"/>
              <a:t>kOhm</a:t>
            </a:r>
            <a:endParaRPr lang="en-US" dirty="0" smtClean="0"/>
          </a:p>
          <a:p>
            <a:r>
              <a:rPr lang="en-US" dirty="0" smtClean="0"/>
              <a:t>C = 15 micro Farads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6003-18EA-8841-80C7-5AE180F954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9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47DA0D9-0DED-B042-9F52-8D39E3E310DD}" type="datetimeFigureOut">
              <a:rPr lang="en-US" smtClean="0"/>
              <a:t>9/22/14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CA807C53-B4F3-3C4B-8322-EC398769D7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lightware.co.za/shop/en/lrf-modules/31-sf01a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Remote Measurement and monitoring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Wesley Myers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9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977"/>
            <a:ext cx="5791200" cy="1371600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5793977" y="3926542"/>
            <a:ext cx="1836030" cy="2581392"/>
            <a:chOff x="1202107" y="4096266"/>
            <a:chExt cx="1836030" cy="2581392"/>
          </a:xfrm>
        </p:grpSpPr>
        <p:sp>
          <p:nvSpPr>
            <p:cNvPr id="99" name="Rectangle 98"/>
            <p:cNvSpPr/>
            <p:nvPr/>
          </p:nvSpPr>
          <p:spPr>
            <a:xfrm rot="903118">
              <a:off x="1697635" y="4096266"/>
              <a:ext cx="219524" cy="2581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202107" y="4464366"/>
              <a:ext cx="1835872" cy="182999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H="1">
              <a:off x="1202107" y="4464366"/>
              <a:ext cx="1836030" cy="182999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1202107" y="4464366"/>
              <a:ext cx="1835874" cy="182999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1052436" y="4004031"/>
            <a:ext cx="2962145" cy="2366931"/>
            <a:chOff x="4730618" y="4240227"/>
            <a:chExt cx="2962145" cy="2366931"/>
          </a:xfrm>
        </p:grpSpPr>
        <p:cxnSp>
          <p:nvCxnSpPr>
            <p:cNvPr id="101" name="Straight Connector 100"/>
            <p:cNvCxnSpPr/>
            <p:nvPr/>
          </p:nvCxnSpPr>
          <p:spPr>
            <a:xfrm flipV="1">
              <a:off x="5528424" y="4464366"/>
              <a:ext cx="216433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5528424" y="4890713"/>
              <a:ext cx="216433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5528424" y="5292155"/>
              <a:ext cx="216433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5528424" y="5681145"/>
              <a:ext cx="216433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5528424" y="6089183"/>
              <a:ext cx="216433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528424" y="6453270"/>
              <a:ext cx="2164339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6250607" y="4240227"/>
              <a:ext cx="336188" cy="2241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749854" y="4298026"/>
              <a:ext cx="697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TL-TR</a:t>
              </a:r>
              <a:endParaRPr lang="en-US" sz="14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730618" y="4724373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TR-BR</a:t>
              </a:r>
              <a:endParaRPr lang="en-US" sz="14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743442" y="5138266"/>
              <a:ext cx="710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BR-BL</a:t>
              </a:r>
              <a:endParaRPr lang="en-US" sz="14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762678" y="5515749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BL-TL</a:t>
              </a:r>
              <a:endParaRPr lang="en-US" sz="14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746980" y="5925031"/>
              <a:ext cx="7033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TL-BR</a:t>
              </a:r>
              <a:endParaRPr lang="en-US" sz="14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746980" y="6299381"/>
              <a:ext cx="7033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BL-TR</a:t>
              </a:r>
              <a:endParaRPr lang="en-US" sz="14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174995" y="5068016"/>
              <a:ext cx="336188" cy="2241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144208" y="5846652"/>
              <a:ext cx="336188" cy="2241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905424" y="6244550"/>
              <a:ext cx="574971" cy="2123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069918" y="1116219"/>
            <a:ext cx="2923089" cy="2738937"/>
            <a:chOff x="550058" y="1161420"/>
            <a:chExt cx="2923089" cy="2738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50058" y="1416704"/>
              <a:ext cx="2537725" cy="2483653"/>
              <a:chOff x="5605651" y="3860623"/>
              <a:chExt cx="2537725" cy="248365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307346" y="3860623"/>
                <a:ext cx="1835872" cy="182999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>
                <a:off x="6307346" y="3860623"/>
                <a:ext cx="1836030" cy="182999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 flipV="1">
                <a:off x="6307346" y="3860623"/>
                <a:ext cx="1835874" cy="182999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Left Brace 19"/>
              <p:cNvSpPr/>
              <p:nvPr/>
            </p:nvSpPr>
            <p:spPr>
              <a:xfrm>
                <a:off x="6011531" y="3860623"/>
                <a:ext cx="224126" cy="1829992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Left Brace 20"/>
              <p:cNvSpPr/>
              <p:nvPr/>
            </p:nvSpPr>
            <p:spPr>
              <a:xfrm rot="16200000">
                <a:off x="7113298" y="4944866"/>
                <a:ext cx="224127" cy="1836027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>
                <a:off x="5235981" y="4585185"/>
                <a:ext cx="1108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1-degree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634410" y="5974944"/>
                <a:ext cx="1108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1-degree</a:t>
                </a:r>
                <a:endParaRPr lang="en-US" dirty="0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918581" y="1161420"/>
              <a:ext cx="3440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TL</a:t>
              </a:r>
              <a:endParaRPr lang="en-US" sz="11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058609" y="1173872"/>
              <a:ext cx="3727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TR</a:t>
              </a:r>
              <a:endParaRPr lang="en-US" sz="11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092520" y="3203352"/>
              <a:ext cx="3806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BR</a:t>
              </a:r>
              <a:endParaRPr lang="en-US" sz="11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19390" y="3269414"/>
              <a:ext cx="3519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</a:t>
              </a:r>
              <a:r>
                <a:rPr lang="en-US" sz="1100" dirty="0" smtClean="0"/>
                <a:t>L</a:t>
              </a:r>
              <a:endParaRPr lang="en-US" sz="1100" dirty="0"/>
            </a:p>
          </p:txBody>
        </p:sp>
      </p:grpSp>
      <p:sp>
        <p:nvSpPr>
          <p:cNvPr id="127" name="Content Placeholder 2"/>
          <p:cNvSpPr txBox="1">
            <a:spLocks/>
          </p:cNvSpPr>
          <p:nvPr/>
        </p:nvSpPr>
        <p:spPr>
          <a:xfrm>
            <a:off x="457200" y="1628544"/>
            <a:ext cx="4299236" cy="43735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Pan-Tilt over available area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Combination of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0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</a:t>
            </a:r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5" name="Picture 4" descr="TestLayoutLabe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80" y="426666"/>
            <a:ext cx="3698037" cy="2773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ConstellationHighligh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79" y="3501920"/>
            <a:ext cx="3698037" cy="2773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1601385"/>
            <a:ext cx="3925694" cy="43735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Questions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Can we see the laser?</a:t>
            </a:r>
            <a:endParaRPr lang="en-US" dirty="0"/>
          </a:p>
          <a:p>
            <a:r>
              <a:rPr lang="en-US" dirty="0" smtClean="0"/>
              <a:t>Notes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Kinect</a:t>
            </a:r>
            <a:r>
              <a:rPr lang="en-US" dirty="0" smtClean="0"/>
              <a:t> outputs 830 nm wavelength</a:t>
            </a:r>
            <a:endParaRPr lang="en-US" dirty="0"/>
          </a:p>
          <a:p>
            <a:r>
              <a:rPr lang="en-US" dirty="0" smtClean="0"/>
              <a:t>Results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Not visible in daylight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Sporadic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Inconclusive</a:t>
            </a:r>
            <a:endParaRPr lang="en-US" dirty="0"/>
          </a:p>
          <a:p>
            <a:r>
              <a:rPr lang="en-US" dirty="0" smtClean="0"/>
              <a:t>Future Testing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Test with IR Camera</a:t>
            </a:r>
          </a:p>
        </p:txBody>
      </p:sp>
    </p:spTree>
    <p:extLst>
      <p:ext uri="{BB962C8B-B14F-4D97-AF65-F5344CB8AC3E}">
        <p14:creationId xmlns:p14="http://schemas.microsoft.com/office/powerpoint/2010/main" val="53679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085398"/>
              </p:ext>
            </p:extLst>
          </p:nvPr>
        </p:nvGraphicFramePr>
        <p:xfrm>
          <a:off x="457199" y="1572705"/>
          <a:ext cx="8271235" cy="482092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858762"/>
                <a:gridCol w="641247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Milestone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September 29</a:t>
                      </a:r>
                      <a:r>
                        <a:rPr lang="en-US" baseline="30000" dirty="0" smtClean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Ordering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dirty="0" smtClean="0"/>
                        <a:t>Receiving Equipment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 6</a:t>
                      </a:r>
                      <a:r>
                        <a:rPr lang="en-US" baseline="30000" dirty="0" smtClean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Pan</a:t>
                      </a:r>
                      <a:r>
                        <a:rPr lang="en-US" baseline="0" dirty="0" smtClean="0"/>
                        <a:t> Tilt Mechanism / </a:t>
                      </a:r>
                      <a:r>
                        <a:rPr lang="en-US" dirty="0" smtClean="0"/>
                        <a:t>CDR Due /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TDY Tuesday</a:t>
                      </a:r>
                      <a:r>
                        <a:rPr lang="en-US" baseline="0" dirty="0" smtClean="0"/>
                        <a:t> – Friday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 13</a:t>
                      </a:r>
                      <a:r>
                        <a:rPr lang="en-US" baseline="30000" dirty="0" smtClean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Camera and</a:t>
                      </a:r>
                      <a:r>
                        <a:rPr lang="en-US" baseline="0" dirty="0" smtClean="0"/>
                        <a:t> Laser</a:t>
                      </a:r>
                      <a:r>
                        <a:rPr lang="en-US" dirty="0" smtClean="0"/>
                        <a:t> Integration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 20</a:t>
                      </a:r>
                      <a:r>
                        <a:rPr lang="en-US" baseline="30000" dirty="0" smtClean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Continue Integration / TDY </a:t>
                      </a:r>
                      <a:r>
                        <a:rPr lang="en-US" baseline="0" dirty="0" smtClean="0"/>
                        <a:t>Sunday - Wednesday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 27</a:t>
                      </a:r>
                      <a:r>
                        <a:rPr lang="en-US" baseline="30000" dirty="0" smtClean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OpenCV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Development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November 3</a:t>
                      </a:r>
                      <a:r>
                        <a:rPr lang="en-US" baseline="30000" dirty="0" smtClean="0"/>
                        <a:t>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UI and Webserver Design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November 10</a:t>
                      </a:r>
                      <a:r>
                        <a:rPr lang="en-US" baseline="30000" dirty="0" smtClean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 Development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November 17</a:t>
                      </a:r>
                      <a:r>
                        <a:rPr lang="en-US" baseline="30000" dirty="0" smtClean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Algorithm Development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November 24</a:t>
                      </a:r>
                      <a:r>
                        <a:rPr lang="en-US" baseline="30000" dirty="0" smtClean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Testing and Analysis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December 1</a:t>
                      </a:r>
                      <a:r>
                        <a:rPr lang="en-US" baseline="30000" dirty="0" smtClean="0"/>
                        <a:t>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Testing and Analysis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December 8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Project Documentation Due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December 13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Final Presentation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22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 Goals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827313"/>
            <a:ext cx="7620000" cy="43735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Addition of Security Camera Features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Automatic Motion Detection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Email/Text Alert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Saving imagery to </a:t>
            </a:r>
            <a:r>
              <a:rPr lang="en-US" dirty="0" err="1" smtClean="0"/>
              <a:t>Dropbox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6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81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402976" y="4526953"/>
            <a:ext cx="8105864" cy="186123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11148" y="4770286"/>
            <a:ext cx="3751375" cy="64751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Measurement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11148" y="5570196"/>
            <a:ext cx="3751375" cy="64751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Interface Control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611551" y="4770286"/>
            <a:ext cx="3751375" cy="64751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Viewing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611551" y="5570196"/>
            <a:ext cx="3751375" cy="64751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Autonomy for Monitoring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3873417" y="3630399"/>
            <a:ext cx="1223739" cy="996169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09251" y="1633483"/>
            <a:ext cx="4361923" cy="2141761"/>
            <a:chOff x="2245106" y="1556515"/>
            <a:chExt cx="4361923" cy="2141761"/>
          </a:xfrm>
        </p:grpSpPr>
        <p:sp>
          <p:nvSpPr>
            <p:cNvPr id="13" name="Rounded Rectangle 12"/>
            <p:cNvSpPr/>
            <p:nvPr/>
          </p:nvSpPr>
          <p:spPr>
            <a:xfrm>
              <a:off x="2245107" y="1556515"/>
              <a:ext cx="4361922" cy="214176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1846" t="27700" r="33005" b="26681"/>
            <a:stretch/>
          </p:blipFill>
          <p:spPr>
            <a:xfrm>
              <a:off x="2431743" y="2155825"/>
              <a:ext cx="4000403" cy="122488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4" name="TextBox 13"/>
            <p:cNvSpPr txBox="1"/>
            <p:nvPr/>
          </p:nvSpPr>
          <p:spPr>
            <a:xfrm>
              <a:off x="2245106" y="1568967"/>
              <a:ext cx="43619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Requirement </a:t>
              </a:r>
              <a:r>
                <a:rPr lang="en-US" sz="2400" b="1" dirty="0" smtClean="0"/>
                <a:t>Driver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3834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Measure </a:t>
            </a:r>
            <a:r>
              <a:rPr lang="en-US" dirty="0" smtClean="0"/>
              <a:t>distance (+/- 1 cm) to targets </a:t>
            </a:r>
            <a:r>
              <a:rPr lang="en-US" dirty="0" smtClean="0"/>
              <a:t>out to 50 meters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View Targets with </a:t>
            </a:r>
            <a:r>
              <a:rPr lang="en-US" dirty="0" smtClean="0"/>
              <a:t>Camera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Remote/automated pan</a:t>
            </a:r>
            <a:r>
              <a:rPr lang="en-US" dirty="0"/>
              <a:t>-</a:t>
            </a:r>
            <a:r>
              <a:rPr lang="en-US" dirty="0" smtClean="0"/>
              <a:t>tilt </a:t>
            </a:r>
            <a:r>
              <a:rPr lang="en-US" dirty="0" smtClean="0"/>
              <a:t>system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Wireless Control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Control through Web Interface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79" y="3810348"/>
            <a:ext cx="4046385" cy="2689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52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Layout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96280" y="3091782"/>
            <a:ext cx="1886009" cy="16221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60321" y="3175143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3584883" y="3674885"/>
            <a:ext cx="1521382" cy="4275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Webserver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099559" y="2815136"/>
            <a:ext cx="1747702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Range Finder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099559" y="3624586"/>
            <a:ext cx="1747702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Pan Servo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099559" y="4504825"/>
            <a:ext cx="1747702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Tilt Servo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39" idx="1"/>
            <a:endCxn id="35" idx="3"/>
          </p:cNvCxnSpPr>
          <p:nvPr/>
        </p:nvCxnSpPr>
        <p:spPr>
          <a:xfrm flipH="1">
            <a:off x="5282289" y="3901233"/>
            <a:ext cx="817270" cy="162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82289" y="2722450"/>
            <a:ext cx="81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GPIO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18249" y="2722450"/>
            <a:ext cx="77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CSI</a:t>
            </a:r>
          </a:p>
          <a:p>
            <a:pPr algn="ctr"/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70547" y="3626212"/>
            <a:ext cx="1747702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Camera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35" idx="1"/>
            <a:endCxn id="44" idx="3"/>
          </p:cNvCxnSpPr>
          <p:nvPr/>
        </p:nvCxnSpPr>
        <p:spPr>
          <a:xfrm flipH="1">
            <a:off x="2618249" y="3902859"/>
            <a:ext cx="77803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1"/>
            <a:endCxn id="35" idx="3"/>
          </p:cNvCxnSpPr>
          <p:nvPr/>
        </p:nvCxnSpPr>
        <p:spPr>
          <a:xfrm flipH="1" flipV="1">
            <a:off x="5282289" y="3902859"/>
            <a:ext cx="817270" cy="8786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1"/>
            <a:endCxn id="35" idx="3"/>
          </p:cNvCxnSpPr>
          <p:nvPr/>
        </p:nvCxnSpPr>
        <p:spPr>
          <a:xfrm flipH="1">
            <a:off x="5282289" y="3091783"/>
            <a:ext cx="817270" cy="8110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3584883" y="4158891"/>
            <a:ext cx="1521382" cy="4275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OpenCV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52" idx="0"/>
            <a:endCxn id="35" idx="2"/>
          </p:cNvCxnSpPr>
          <p:nvPr/>
        </p:nvCxnSpPr>
        <p:spPr>
          <a:xfrm flipV="1">
            <a:off x="4339285" y="4713936"/>
            <a:ext cx="0" cy="7277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465434" y="5441708"/>
            <a:ext cx="1747702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 smtClean="0"/>
              <a:t>Dongle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396280" y="4873452"/>
            <a:ext cx="81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3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55084"/>
              </p:ext>
            </p:extLst>
          </p:nvPr>
        </p:nvGraphicFramePr>
        <p:xfrm>
          <a:off x="2150332" y="2318456"/>
          <a:ext cx="4843337" cy="2966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678998"/>
                <a:gridCol w="684827"/>
                <a:gridCol w="14795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Qty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Raspberry 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Camera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$35.00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Camera (IR)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$35.00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Laser Range Finder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$500.00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Wifi</a:t>
                      </a:r>
                      <a:r>
                        <a:rPr lang="en-US" dirty="0" smtClean="0"/>
                        <a:t> Dongle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$12.00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Servos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$10.00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 Materials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unknown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46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Laser Range Finder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290731"/>
            <a:ext cx="640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http://www.lightware.co.za/shop/en/lrf-modules/31-</a:t>
            </a:r>
            <a:r>
              <a:rPr lang="en-US" dirty="0" smtClean="0">
                <a:hlinkClick r:id="rId2"/>
              </a:rPr>
              <a:t>sf01a.html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278" t="8603" r="8541" b="13211"/>
          <a:stretch/>
        </p:blipFill>
        <p:spPr>
          <a:xfrm>
            <a:off x="5058160" y="3230321"/>
            <a:ext cx="2882128" cy="2676863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457200" y="1533622"/>
            <a:ext cx="7620000" cy="43735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Industrial Grade Laser Range Finders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Interface-able with Raspberry Pi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850 nm Wavelength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5666" t="18520" r="7185" b="16764"/>
          <a:stretch/>
        </p:blipFill>
        <p:spPr>
          <a:xfrm>
            <a:off x="597667" y="3230322"/>
            <a:ext cx="3336977" cy="24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6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 txBox="1">
            <a:spLocks/>
          </p:cNvSpPr>
          <p:nvPr/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Camera / </a:t>
            </a:r>
            <a:r>
              <a:rPr lang="en-US" dirty="0" err="1" smtClean="0"/>
              <a:t>OpenCV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229" y="1653972"/>
            <a:ext cx="2856041" cy="2142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542" y="4263768"/>
            <a:ext cx="1718099" cy="2118989"/>
          </a:xfrm>
          <a:prstGeom prst="rect">
            <a:avLst/>
          </a:prstGeom>
        </p:spPr>
      </p:pic>
      <p:sp>
        <p:nvSpPr>
          <p:cNvPr id="55" name="Content Placeholder 2"/>
          <p:cNvSpPr txBox="1">
            <a:spLocks/>
          </p:cNvSpPr>
          <p:nvPr/>
        </p:nvSpPr>
        <p:spPr>
          <a:xfrm>
            <a:off x="457200" y="1989190"/>
            <a:ext cx="7620000" cy="43735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2592 x 1499 pixels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NoIR</a:t>
            </a:r>
            <a:r>
              <a:rPr lang="en-US" dirty="0" smtClean="0"/>
              <a:t> Camera Board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Automatic Feature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7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5957" y="5004689"/>
            <a:ext cx="7506962" cy="861253"/>
            <a:chOff x="1348529" y="3948498"/>
            <a:chExt cx="7506962" cy="861253"/>
          </a:xfrm>
        </p:grpSpPr>
        <p:sp>
          <p:nvSpPr>
            <p:cNvPr id="10" name="Right Triangle 9"/>
            <p:cNvSpPr/>
            <p:nvPr/>
          </p:nvSpPr>
          <p:spPr>
            <a:xfrm>
              <a:off x="2062036" y="3948498"/>
              <a:ext cx="5230532" cy="452694"/>
            </a:xfrm>
            <a:prstGeom prst="rt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8529" y="3986223"/>
              <a:ext cx="71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.02 m 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65314" y="4440419"/>
              <a:ext cx="655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  <a:r>
                <a:rPr lang="en-US" dirty="0" smtClean="0"/>
                <a:t>0 m 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2036" y="4225144"/>
              <a:ext cx="176028" cy="176048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51629" y="4216526"/>
              <a:ext cx="1403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r>
                <a:rPr lang="en-US" dirty="0" smtClean="0"/>
                <a:t>23 degrees</a:t>
              </a:r>
              <a:endParaRPr lang="en-US" dirty="0"/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457200" y="1628544"/>
            <a:ext cx="7620000" cy="43735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Use of Servos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Detection of small targets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72" y="921457"/>
            <a:ext cx="2431448" cy="3241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19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/>
          <p:cNvSpPr txBox="1">
            <a:spLocks/>
          </p:cNvSpPr>
          <p:nvPr/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FSM Overview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2117385" y="1835620"/>
            <a:ext cx="2537754" cy="6797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Selects Target to Measure within FOV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359021" y="4027979"/>
            <a:ext cx="2054482" cy="669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Aim Pan-Tilt Towards Target</a:t>
            </a:r>
            <a:endParaRPr lang="en-US" dirty="0"/>
          </a:p>
        </p:txBody>
      </p:sp>
      <p:cxnSp>
        <p:nvCxnSpPr>
          <p:cNvPr id="8" name="Straight Arrow Connector 7"/>
          <p:cNvCxnSpPr>
            <a:stCxn id="2" idx="2"/>
            <a:endCxn id="3" idx="0"/>
          </p:cNvCxnSpPr>
          <p:nvPr/>
        </p:nvCxnSpPr>
        <p:spPr>
          <a:xfrm>
            <a:off x="3386262" y="2515326"/>
            <a:ext cx="0" cy="3984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>
            <a:off x="3386262" y="3611112"/>
            <a:ext cx="0" cy="4168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013643" y="2913794"/>
            <a:ext cx="757688" cy="697318"/>
            <a:chOff x="1236336" y="2751917"/>
            <a:chExt cx="757688" cy="697318"/>
          </a:xfrm>
        </p:grpSpPr>
        <p:sp>
          <p:nvSpPr>
            <p:cNvPr id="3" name="Diamond 2"/>
            <p:cNvSpPr/>
            <p:nvPr/>
          </p:nvSpPr>
          <p:spPr>
            <a:xfrm>
              <a:off x="1236336" y="2751917"/>
              <a:ext cx="745237" cy="697318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4757" y="2951151"/>
              <a:ext cx="719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Aimed?</a:t>
              </a:r>
              <a:endParaRPr lang="en-US" sz="1200" dirty="0"/>
            </a:p>
          </p:txBody>
        </p:sp>
      </p:grpSp>
      <p:sp>
        <p:nvSpPr>
          <p:cNvPr id="39" name="Rounded Rectangle 38"/>
          <p:cNvSpPr/>
          <p:nvPr/>
        </p:nvSpPr>
        <p:spPr>
          <a:xfrm>
            <a:off x="5163569" y="3906709"/>
            <a:ext cx="2054482" cy="90305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Measurement Algorithm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7" idx="3"/>
            <a:endCxn id="39" idx="1"/>
          </p:cNvCxnSpPr>
          <p:nvPr/>
        </p:nvCxnSpPr>
        <p:spPr>
          <a:xfrm flipV="1">
            <a:off x="4413503" y="4358238"/>
            <a:ext cx="750066" cy="44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0" idx="3"/>
            <a:endCxn id="39" idx="0"/>
          </p:cNvCxnSpPr>
          <p:nvPr/>
        </p:nvCxnSpPr>
        <p:spPr>
          <a:xfrm>
            <a:off x="3771331" y="3251528"/>
            <a:ext cx="2419479" cy="65518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5045021" y="5167347"/>
            <a:ext cx="2291578" cy="90305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 Information to User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538017" y="2851534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772895" y="3537377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39" idx="2"/>
            <a:endCxn id="48" idx="0"/>
          </p:cNvCxnSpPr>
          <p:nvPr/>
        </p:nvCxnSpPr>
        <p:spPr>
          <a:xfrm>
            <a:off x="6190810" y="4809766"/>
            <a:ext cx="0" cy="3575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48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25350</TotalTime>
  <Words>383</Words>
  <Application>Microsoft Macintosh PowerPoint</Application>
  <PresentationFormat>On-screen Show (4:3)</PresentationFormat>
  <Paragraphs>144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Essential</vt:lpstr>
      <vt:lpstr>Remote Measurement and monitoring</vt:lpstr>
      <vt:lpstr>Project Goals</vt:lpstr>
      <vt:lpstr>Requirements</vt:lpstr>
      <vt:lpstr>System Layout</vt:lpstr>
      <vt:lpstr>Equipment</vt:lpstr>
      <vt:lpstr>PowerPoint Presentation</vt:lpstr>
      <vt:lpstr>PowerPoint Presentation</vt:lpstr>
      <vt:lpstr>Challenges</vt:lpstr>
      <vt:lpstr>PowerPoint Presentation</vt:lpstr>
      <vt:lpstr>Algorithm</vt:lpstr>
      <vt:lpstr>Verification Testing</vt:lpstr>
      <vt:lpstr>Schedule</vt:lpstr>
      <vt:lpstr>Reach Goals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Wesley Myers</dc:creator>
  <cp:lastModifiedBy>Wesley Myers</cp:lastModifiedBy>
  <cp:revision>95</cp:revision>
  <dcterms:created xsi:type="dcterms:W3CDTF">2014-02-10T16:34:38Z</dcterms:created>
  <dcterms:modified xsi:type="dcterms:W3CDTF">2014-09-22T22:19:47Z</dcterms:modified>
</cp:coreProperties>
</file>